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8B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-130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ge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A97-CFC1-4C19-B23A-E2F42725BBD4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B170-8982-4D25-B02F-CAF4C6DE94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A97-CFC1-4C19-B23A-E2F42725BBD4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B170-8982-4D25-B02F-CAF4C6DE94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geBackgroun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9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A97-CFC1-4C19-B23A-E2F42725BBD4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B170-8982-4D25-B02F-CAF4C6DE94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A97-CFC1-4C19-B23A-E2F42725BBD4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B170-8982-4D25-B02F-CAF4C6DE94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A97-CFC1-4C19-B23A-E2F42725BBD4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B170-8982-4D25-B02F-CAF4C6DE94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A97-CFC1-4C19-B23A-E2F42725BBD4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B170-8982-4D25-B02F-CAF4C6DE94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A97-CFC1-4C19-B23A-E2F42725BBD4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B170-8982-4D25-B02F-CAF4C6DE94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A97-CFC1-4C19-B23A-E2F42725BBD4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B170-8982-4D25-B02F-CAF4C6DE94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A97-CFC1-4C19-B23A-E2F42725BBD4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3B170-8982-4D25-B02F-CAF4C6DE94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F5A97-CFC1-4C19-B23A-E2F42725BBD4}" type="datetimeFigureOut">
              <a:rPr lang="en-US" smtClean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3B170-8982-4D25-B02F-CAF4C6DE94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holykaw.alltop.com/wp-content/uploads/2013/04/market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350" y="4581525"/>
            <a:ext cx="3922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Bella Donna" pitchFamily="66" charset="0"/>
              </a:rPr>
              <a:t>The Marketing of YOU</a:t>
            </a:r>
            <a:endParaRPr lang="en-US" sz="4000" b="1" dirty="0">
              <a:latin typeface="Bella Donna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81625" y="5495925"/>
            <a:ext cx="3529013" cy="1200150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solidFill>
              <a:schemeClr val="accent1"/>
            </a:solidFill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b="1" dirty="0" smtClean="0">
                <a:cs typeface="Arial" pitchFamily="34" charset="0"/>
              </a:rPr>
              <a:t>Presenter: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200" b="1" dirty="0" smtClean="0">
              <a:cs typeface="Arial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b="1" dirty="0" smtClean="0">
                <a:cs typeface="Arial" pitchFamily="34" charset="0"/>
              </a:rPr>
              <a:t>Peter </a:t>
            </a:r>
            <a:r>
              <a:rPr lang="en-US" altLang="en-US" sz="1200" b="1" dirty="0">
                <a:cs typeface="Arial" pitchFamily="34" charset="0"/>
              </a:rPr>
              <a:t>G. Raeth, Ph.D.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b="1" dirty="0">
                <a:cs typeface="Arial" pitchFamily="34" charset="0"/>
              </a:rPr>
              <a:t>Chinhoyi University of Technology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b="1" dirty="0">
                <a:cs typeface="Arial" pitchFamily="34" charset="0"/>
              </a:rPr>
              <a:t>Department of Computer Science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b="1" dirty="0" smtClean="0">
                <a:cs typeface="Arial" pitchFamily="34" charset="0"/>
              </a:rPr>
              <a:t>http://InformationAnthology.net/CareerMentor</a:t>
            </a:r>
            <a:endParaRPr lang="en-US" altLang="en-US" sz="1200" b="1" dirty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0"/>
            <a:ext cx="8229600" cy="1143000"/>
          </a:xfrm>
        </p:spPr>
        <p:txBody>
          <a:bodyPr/>
          <a:lstStyle/>
          <a:p>
            <a:r>
              <a:rPr lang="en-US" dirty="0" smtClean="0"/>
              <a:t>We Will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871" y="1237128"/>
            <a:ext cx="8857129" cy="5620871"/>
          </a:xfrm>
        </p:spPr>
        <p:txBody>
          <a:bodyPr>
            <a:normAutofit/>
          </a:bodyPr>
          <a:lstStyle/>
          <a:p>
            <a:r>
              <a:rPr lang="en-US" dirty="0" smtClean="0"/>
              <a:t>Building Your Career in the Modern World</a:t>
            </a:r>
          </a:p>
          <a:p>
            <a:r>
              <a:rPr lang="en-US" dirty="0" smtClean="0"/>
              <a:t>Selling Yourself During Job Interviews</a:t>
            </a:r>
          </a:p>
          <a:p>
            <a:endParaRPr lang="en-US" dirty="0"/>
          </a:p>
          <a:p>
            <a:r>
              <a:rPr lang="en-US" dirty="0" smtClean="0"/>
              <a:t>Relatively little time.</a:t>
            </a:r>
          </a:p>
          <a:p>
            <a:r>
              <a:rPr lang="en-US" dirty="0" smtClean="0"/>
              <a:t>Will cover barest of details.</a:t>
            </a:r>
          </a:p>
          <a:p>
            <a:r>
              <a:rPr lang="en-US" dirty="0" smtClean="0"/>
              <a:t>You can read additional material at your leisure.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Slides at this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12" y="1600200"/>
            <a:ext cx="8892988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http://InformationAnthology.net/</a:t>
            </a:r>
            <a:br>
              <a:rPr lang="en-US" dirty="0" smtClean="0"/>
            </a:br>
            <a:r>
              <a:rPr lang="en-US" dirty="0" smtClean="0"/>
              <a:t>StudentTransitionWorkshop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Category:  CUT Presentations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Other categories are for your information.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There is a great deal to learn if you want </a:t>
            </a:r>
            <a:r>
              <a:rPr lang="en-US" smtClean="0"/>
              <a:t>to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build </a:t>
            </a:r>
            <a:r>
              <a:rPr lang="en-US" dirty="0" smtClean="0"/>
              <a:t>a successful career.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About Myself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37128"/>
            <a:ext cx="8373035" cy="5620871"/>
          </a:xfrm>
        </p:spPr>
        <p:txBody>
          <a:bodyPr>
            <a:normAutofit/>
          </a:bodyPr>
          <a:lstStyle/>
          <a:p>
            <a:r>
              <a:rPr lang="en-US" dirty="0" smtClean="0"/>
              <a:t>Have worked in industry for 35 years</a:t>
            </a:r>
          </a:p>
          <a:p>
            <a:r>
              <a:rPr lang="en-US" dirty="0" smtClean="0"/>
              <a:t>Most time spent solving complex automation problems in many technical domains</a:t>
            </a:r>
          </a:p>
          <a:p>
            <a:r>
              <a:rPr lang="en-US" dirty="0" smtClean="0"/>
              <a:t>Specialty is transitioning theory to reality so that others can understand and use results</a:t>
            </a:r>
          </a:p>
          <a:p>
            <a:r>
              <a:rPr lang="en-US" dirty="0" smtClean="0"/>
              <a:t>Degrees:</a:t>
            </a:r>
          </a:p>
          <a:p>
            <a:pPr lvl="1"/>
            <a:r>
              <a:rPr lang="en-US" dirty="0" smtClean="0"/>
              <a:t>AS 	Electronics Engineering Technology</a:t>
            </a:r>
          </a:p>
          <a:p>
            <a:pPr lvl="1"/>
            <a:r>
              <a:rPr lang="en-US" dirty="0" smtClean="0"/>
              <a:t>BS 	Electrical Engineering (emphasis in digital)</a:t>
            </a:r>
          </a:p>
          <a:p>
            <a:pPr lvl="1"/>
            <a:r>
              <a:rPr lang="en-US" dirty="0" smtClean="0"/>
              <a:t>MS 	Computer Engineering</a:t>
            </a:r>
          </a:p>
          <a:p>
            <a:pPr lvl="1"/>
            <a:r>
              <a:rPr lang="en-US" dirty="0" smtClean="0"/>
              <a:t>Ph.D. 	Computer Science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039906"/>
            <a:ext cx="9144000" cy="2644587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Would Like to Share</a:t>
            </a:r>
            <a:br>
              <a:rPr lang="en-US" sz="5400" b="1" dirty="0" smtClean="0"/>
            </a:br>
            <a:r>
              <a:rPr lang="en-US" sz="5400" b="1" dirty="0" smtClean="0"/>
              <a:t>Career-Building Experience</a:t>
            </a:r>
            <a:br>
              <a:rPr lang="en-US" sz="5400" b="1" dirty="0" smtClean="0"/>
            </a:br>
            <a:r>
              <a:rPr lang="en-US" sz="5400" b="1" dirty="0" smtClean="0"/>
              <a:t>With You</a:t>
            </a:r>
            <a:endParaRPr lang="en-US" sz="54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146177"/>
            <a:ext cx="9143999" cy="175260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Lets Get Started</a:t>
            </a:r>
            <a:endParaRPr lang="en-US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111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We Will Cover</vt:lpstr>
      <vt:lpstr>All Slides at this Website</vt:lpstr>
      <vt:lpstr>About Myself</vt:lpstr>
      <vt:lpstr>Would Like to Share Career-Building Experience With You</vt:lpstr>
    </vt:vector>
  </TitlesOfParts>
  <Company>Windows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SoothingMist</dc:creator>
  <cp:lastModifiedBy>SoothingMist</cp:lastModifiedBy>
  <cp:revision>9</cp:revision>
  <dcterms:created xsi:type="dcterms:W3CDTF">2014-11-12T12:54:12Z</dcterms:created>
  <dcterms:modified xsi:type="dcterms:W3CDTF">2014-11-12T16:21:25Z</dcterms:modified>
</cp:coreProperties>
</file>